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3" r:id="rId15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1517" autoAdjust="0"/>
    <p:restoredTop sz="86382" autoAdjust="0"/>
  </p:normalViewPr>
  <p:slideViewPr>
    <p:cSldViewPr>
      <p:cViewPr varScale="1">
        <p:scale>
          <a:sx n="18" d="100"/>
          <a:sy n="18" d="100"/>
        </p:scale>
        <p:origin x="304" y="1792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86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73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605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20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963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18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55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508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006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36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21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ConsolidatedFlowSlides-1403_1_6">
            <a:hlinkClick r:id="" action="ppaction://media"/>
            <a:extLst>
              <a:ext uri="{FF2B5EF4-FFF2-40B4-BE49-F238E27FC236}">
                <a16:creationId xmlns:a16="http://schemas.microsoft.com/office/drawing/2014/main" id="{B69B587D-3587-524B-9E72-FA7A8D991C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269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40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840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96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7">
            <a:hlinkClick r:id="" action="ppaction://media"/>
            <a:extLst>
              <a:ext uri="{FF2B5EF4-FFF2-40B4-BE49-F238E27FC236}">
                <a16:creationId xmlns:a16="http://schemas.microsoft.com/office/drawing/2014/main" id="{8DDE3618-D4B7-1243-A2E7-0F12DF3B10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75" y="254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8">
            <a:hlinkClick r:id="" action="ppaction://media"/>
            <a:extLst>
              <a:ext uri="{FF2B5EF4-FFF2-40B4-BE49-F238E27FC236}">
                <a16:creationId xmlns:a16="http://schemas.microsoft.com/office/drawing/2014/main" id="{0CF15895-91DB-2F47-B814-86408D0C81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269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9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9">
            <a:hlinkClick r:id="" action="ppaction://media"/>
            <a:extLst>
              <a:ext uri="{FF2B5EF4-FFF2-40B4-BE49-F238E27FC236}">
                <a16:creationId xmlns:a16="http://schemas.microsoft.com/office/drawing/2014/main" id="{36FD2494-8B95-2645-82D1-9B10055C31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254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1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0">
            <a:hlinkClick r:id="" action="ppaction://media"/>
            <a:extLst>
              <a:ext uri="{FF2B5EF4-FFF2-40B4-BE49-F238E27FC236}">
                <a16:creationId xmlns:a16="http://schemas.microsoft.com/office/drawing/2014/main" id="{AA94A7D5-DDBF-464F-8E0B-5AC104B0FB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88" y="269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08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1">
            <a:hlinkClick r:id="" action="ppaction://media"/>
            <a:extLst>
              <a:ext uri="{FF2B5EF4-FFF2-40B4-BE49-F238E27FC236}">
                <a16:creationId xmlns:a16="http://schemas.microsoft.com/office/drawing/2014/main" id="{87DAC80B-50C7-1B4F-A97E-11F276AE9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75" y="238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5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2">
            <a:hlinkClick r:id="" action="ppaction://media"/>
            <a:extLst>
              <a:ext uri="{FF2B5EF4-FFF2-40B4-BE49-F238E27FC236}">
                <a16:creationId xmlns:a16="http://schemas.microsoft.com/office/drawing/2014/main" id="{666827F6-7187-6648-BE54-5052D31DFE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26988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3">
            <a:hlinkClick r:id="" action="ppaction://media"/>
            <a:extLst>
              <a:ext uri="{FF2B5EF4-FFF2-40B4-BE49-F238E27FC236}">
                <a16:creationId xmlns:a16="http://schemas.microsoft.com/office/drawing/2014/main" id="{3EA5C543-3BFF-B34E-926C-839C1A1E0B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75" y="2540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330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ConsolidatedFlowSlides-1403_1_14">
            <a:hlinkClick r:id="" action="ppaction://media"/>
            <a:extLst>
              <a:ext uri="{FF2B5EF4-FFF2-40B4-BE49-F238E27FC236}">
                <a16:creationId xmlns:a16="http://schemas.microsoft.com/office/drawing/2014/main" id="{01843CFF-258A-F34E-9EA8-4B623D46FE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63" y="23813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48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15770</TotalTime>
  <Words>11</Words>
  <Application>Microsoft Macintosh PowerPoint</Application>
  <PresentationFormat>Custom</PresentationFormat>
  <Paragraphs>11</Paragraphs>
  <Slides>11</Slides>
  <Notes>11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352</cp:revision>
  <cp:lastPrinted>2018-06-21T19:39:22Z</cp:lastPrinted>
  <dcterms:created xsi:type="dcterms:W3CDTF">2006-08-16T00:00:00Z</dcterms:created>
  <dcterms:modified xsi:type="dcterms:W3CDTF">2019-03-15T04:26:21Z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